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08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5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0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98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2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7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3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20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7C99-7C27-49A2-9BE8-98AF75DA4ED4}" type="datetimeFigureOut">
              <a:rPr lang="uk-UA" smtClean="0"/>
              <a:t>29.01.2020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7297-AF33-4E87-9017-FD03C713BA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3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Загрузки\slid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0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Загрузки\slid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9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Загрузки\slid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7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Загрузки\slide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2"/>
            <a:ext cx="9144000" cy="5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7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Загрузки\slide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9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Загрузки\slide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4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Загрузки\slide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7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Загрузки\slide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Загрузки\slide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6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Загрузки\slide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9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Загрузки\slide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Загрузки\slid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2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Загрузки\slide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6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Загрузки\slid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Загрузки\slid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5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Загрузки\slid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3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Загрузки\slide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6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Загрузки\slid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Загрузки\slide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9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Загрузки\slide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</dc:creator>
  <cp:lastModifiedBy>w</cp:lastModifiedBy>
  <cp:revision>3</cp:revision>
  <dcterms:created xsi:type="dcterms:W3CDTF">2020-01-29T07:29:26Z</dcterms:created>
  <dcterms:modified xsi:type="dcterms:W3CDTF">2020-01-29T07:44:07Z</dcterms:modified>
</cp:coreProperties>
</file>