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58" y="3643314"/>
            <a:ext cx="4214842" cy="1752600"/>
          </a:xfrm>
        </p:spPr>
        <p:txBody>
          <a:bodyPr/>
          <a:lstStyle/>
          <a:p>
            <a:r>
              <a:rPr lang="uk-UA" dirty="0" smtClean="0"/>
              <a:t>*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Допомога поряд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*партнерство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*Відновлення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Мультидисциплінарна</a:t>
            </a:r>
            <a:r>
              <a:rPr lang="uk-UA" sz="2800" dirty="0" smtClean="0"/>
              <a:t> команда з психічного здоров’я КНП “ЧОПНЛ” </a:t>
            </a:r>
            <a:r>
              <a:rPr lang="uk-UA" sz="2800" dirty="0" err="1" smtClean="0"/>
              <a:t>ЧОР</a:t>
            </a:r>
            <a:endParaRPr lang="ru-RU" sz="2800" dirty="0"/>
          </a:p>
        </p:txBody>
      </p:sp>
      <p:pic>
        <p:nvPicPr>
          <p:cNvPr id="4" name="Рисунок 3" descr="35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143248"/>
            <a:ext cx="4768261" cy="29351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785794"/>
            <a:ext cx="3428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571480"/>
            <a:ext cx="4214842" cy="192882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 працюємо з людьми від 18 років, щоб підтримати їх у відновленні психічного здоров'я і допомогти набути навички, щоб жити якомога більш незалежно.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3071810"/>
            <a:ext cx="3500462" cy="2857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наявності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у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ас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серйозн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ої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та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тривалої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проблем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психічним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здоров’ям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ми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допомагаємо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реалізувати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свій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потенціал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та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досягти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оптимальн</a:t>
            </a:r>
            <a:r>
              <a:rPr lang="uk-UA" b="1" dirty="0" err="1" smtClean="0">
                <a:solidFill>
                  <a:schemeClr val="accent1">
                    <a:lumMod val="75000"/>
                  </a:schemeClr>
                </a:solidFill>
              </a:rPr>
              <a:t>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відновлення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Рисунок 4" descr="psyholog-scal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714620"/>
            <a:ext cx="4762799" cy="3566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351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9959" y="428605"/>
            <a:ext cx="3661131" cy="22536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3929066"/>
            <a:ext cx="4143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aseline="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14290"/>
            <a:ext cx="8858312" cy="29289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роботи з командою запрошується пацієнти, які мають: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Хронічний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розлад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психіки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Історію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багатьох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госпіталізацій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Множинні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потреби,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знають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як)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задовольнити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спеціалістами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3357562"/>
            <a:ext cx="3571900" cy="2857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 роботи з командою необхідно отримати направлення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*від сімейного лікаря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*від психіатра амбулаторної служби (психіатричного диспансерного відділення)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lang="uk-UA" b="1" dirty="0" smtClean="0">
              <a:solidFill>
                <a:schemeClr val="accent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DyJfntOW0AA-ya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57562"/>
            <a:ext cx="3619482" cy="2714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714744" y="4357694"/>
            <a:ext cx="5143536" cy="17859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85728"/>
            <a:ext cx="8858312" cy="37147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28"/>
            <a:ext cx="885828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ми пропонуємо?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упорядкуванням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повсякденн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uk-UA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(навички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домашніх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справ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складанн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бюджету),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сприятиме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більшій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незалежності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підборі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оптимального для конкретного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пацієнта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медикаментозного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лікування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сихологічн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терапію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навичок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</a:t>
            </a:r>
            <a:r>
              <a:rPr lang="uk-UA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емоціями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оцінки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свого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випадку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зловживання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психоактивними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речовинами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включаючи звернення до спеціалізованої служби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uk-UA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повернен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надання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пошуку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актуальної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 та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навчання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відновленні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соціального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функціонування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Допомогу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покращенні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власного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фізичного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здоров'я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вирішенні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соцільних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питань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приводу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життя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налагодження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іншими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службами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центрами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</a:t>
            </a:r>
            <a:r>
              <a:rPr lang="uk-UA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uk-UA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психоосвіту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поради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родині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близьким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людям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клієнта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ільш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інтенсивн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стану,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посиленні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проявів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хвороби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уникнути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необхідності у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госпіталізації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4429132"/>
            <a:ext cx="50720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Де ми працюємо з нашими клієнтами:</a:t>
            </a:r>
          </a:p>
          <a:p>
            <a:pPr>
              <a:buFont typeface="Arial" charset="0"/>
              <a:buChar char="•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Вдома у пацієнта </a:t>
            </a:r>
          </a:p>
          <a:p>
            <a:pPr>
              <a:buFont typeface="Arial" charset="0"/>
              <a:buChar char="•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У офісі команди</a:t>
            </a:r>
          </a:p>
          <a:p>
            <a:pPr>
              <a:buFont typeface="Arial" charset="0"/>
              <a:buChar char="•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У  іншому зручному для клієнта місці  громади </a:t>
            </a:r>
          </a:p>
          <a:p>
            <a:pPr>
              <a:buFont typeface="Arial" charset="0"/>
              <a:buChar char="•"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Засобами зв’язку 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img_img_gazeta_85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256"/>
            <a:ext cx="3084701" cy="1927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7158" y="285728"/>
            <a:ext cx="3357586" cy="264320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285728"/>
            <a:ext cx="30718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на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шій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команді працюють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співробітники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широкого спектру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галузі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охорони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соціальної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тому ми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можемо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надати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забезпечивши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комплексний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підхід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клієнтом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3571876"/>
            <a:ext cx="3429024" cy="24288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складу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лікар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психіатр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лікар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психолог /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медсестра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працівник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roiznosheniye-angliyskikh-glasnyk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429000"/>
            <a:ext cx="4829474" cy="2679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3396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571480"/>
            <a:ext cx="3321867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20" y="3571876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Березова Оксана Віталіївна  - соціальний працівник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28926" y="1571612"/>
            <a:ext cx="292895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Шелег</a:t>
            </a:r>
            <a:r>
              <a:rPr lang="uk-UA" dirty="0" smtClean="0"/>
              <a:t> Андрій Васильович – лікар-психіатр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84" y="3571876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Комель</a:t>
            </a:r>
            <a:r>
              <a:rPr lang="uk-UA" dirty="0" smtClean="0"/>
              <a:t> Тетяна Віталіївна – медична сестра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57166"/>
            <a:ext cx="42095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Наша команда</a:t>
            </a:r>
            <a:endParaRPr lang="ru-RU" sz="3600" b="1" dirty="0">
              <a:ln/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 descr="9454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71876"/>
            <a:ext cx="2262776" cy="1724020"/>
          </a:xfrm>
          <a:prstGeom prst="rect">
            <a:avLst/>
          </a:prstGeom>
        </p:spPr>
      </p:pic>
      <p:pic>
        <p:nvPicPr>
          <p:cNvPr id="9" name="Рисунок 8" descr="rost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571612"/>
            <a:ext cx="2369483" cy="1573485"/>
          </a:xfrm>
          <a:prstGeom prst="rect">
            <a:avLst/>
          </a:prstGeom>
        </p:spPr>
      </p:pic>
      <p:pic>
        <p:nvPicPr>
          <p:cNvPr id="10" name="Рисунок 9" descr="imgpreview (1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11" y="1571613"/>
            <a:ext cx="2843231" cy="1579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2928934"/>
            <a:ext cx="300039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Зінченко Дмитро Георгійович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86446" y="2786058"/>
            <a:ext cx="3000396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Коваль Костянтин Олександрович</a:t>
            </a:r>
            <a:endParaRPr lang="ru-RU" dirty="0"/>
          </a:p>
        </p:txBody>
      </p:sp>
      <p:pic>
        <p:nvPicPr>
          <p:cNvPr id="8" name="Рисунок 7" descr="imgpreview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714620"/>
            <a:ext cx="2149092" cy="18307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85918" y="285728"/>
            <a:ext cx="55611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Служба психологів 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00100" y="2881780"/>
            <a:ext cx="6929486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142984"/>
            <a:ext cx="7000924" cy="15716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42976" y="1214422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Офіс команди знаходиться за адресою: 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м. Чернігів, вул. І. Мазепи, 3.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Психіатричний диспансер КНП “ЧОПНЛ”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</a:rPr>
              <a:t>ЧОР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кабінети 2,15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(для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уточнення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звертатися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реєстратури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039" y="3039400"/>
            <a:ext cx="692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     Номер телефону : 099-360-10-96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3753780"/>
            <a:ext cx="7072362" cy="10001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Час роботи: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</a:rPr>
              <a:t>пн-пт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з 8:00 до 15:30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357166"/>
            <a:ext cx="42095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/>
                <a:solidFill>
                  <a:schemeClr val="accent1">
                    <a:lumMod val="75000"/>
                  </a:schemeClr>
                </a:solidFill>
              </a:rPr>
              <a:t>Наші контакти</a:t>
            </a:r>
            <a:endParaRPr lang="ru-RU" sz="3600" b="1" dirty="0">
              <a:ln/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1" y="5589240"/>
            <a:ext cx="7067861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 Управління охорони здоров’я з психіатрії Богдана Шуба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304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Мультидисциплінарна команда з психічного здоров’я КНП “ЧОПНЛ” ЧОР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cab2</dc:creator>
  <cp:lastModifiedBy>Professional</cp:lastModifiedBy>
  <cp:revision>29</cp:revision>
  <dcterms:created xsi:type="dcterms:W3CDTF">2021-08-31T06:01:05Z</dcterms:created>
  <dcterms:modified xsi:type="dcterms:W3CDTF">2023-10-03T09:18:09Z</dcterms:modified>
</cp:coreProperties>
</file>